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lvl1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1pPr>
    <a:lvl2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2pPr>
    <a:lvl3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3pPr>
    <a:lvl4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4pPr>
    <a:lvl5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5pPr>
    <a:lvl6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6pPr>
    <a:lvl7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7pPr>
    <a:lvl8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8pPr>
    <a:lvl9pPr algn="ctr" defTabSz="584200">
      <a:defRPr i="1" sz="3200">
        <a:solidFill>
          <a:srgbClr val="5E524C"/>
        </a:solidFill>
        <a:effectLst>
          <a:outerShdw sx="100000" sy="100000" kx="0" ky="0" algn="b" rotWithShape="0" blurRad="25400" dist="25400" dir="5520000">
            <a:srgbClr val="FFFFFF">
              <a:alpha val="71999"/>
            </a:srgbClr>
          </a:outerShdw>
        </a:effectLst>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venir Next Regular"/>
          <a:ea typeface="Avenir Next Regular"/>
          <a:cs typeface="Avenir Next Regular"/>
        </a:font>
        <a:srgbClr val="5E524C"/>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D9DEE7"/>
          </a:solidFill>
        </a:fill>
      </a:tcStyle>
    </a:wholeTbl>
    <a:band2H>
      <a:tcTxStyle b="def" i="def"/>
      <a:tcStyle>
        <a:tcBdr/>
        <a:fill>
          <a:solidFill>
            <a:srgbClr val="EDEFF4"/>
          </a:solidFill>
        </a:fill>
      </a:tcStyle>
    </a:band2H>
    <a:firstCol>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99DBD"/>
          </a:solidFill>
        </a:fill>
      </a:tcStyle>
    </a:firstCol>
    <a:la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381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99DBD"/>
          </a:solidFill>
        </a:fill>
      </a:tcStyle>
    </a:lastRow>
    <a:fir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381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99DBD"/>
          </a:solidFill>
        </a:fill>
      </a:tcStyle>
    </a:firstRow>
  </a:tblStyle>
  <a:tblStyle styleId="{C7B018BB-80A7-4F77-B60F-C8B233D01FF8}" styleName="">
    <a:tblBg/>
    <a:wholeTbl>
      <a:tcTxStyle b="on" i="on">
        <a:font>
          <a:latin typeface="Avenir Next Regular"/>
          <a:ea typeface="Avenir Next Regular"/>
          <a:cs typeface="Avenir Next Regular"/>
        </a:font>
        <a:srgbClr val="5E524C"/>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D9DDD0"/>
          </a:solidFill>
        </a:fill>
      </a:tcStyle>
    </a:wholeTbl>
    <a:band2H>
      <a:tcTxStyle b="def" i="def"/>
      <a:tcStyle>
        <a:tcBdr/>
        <a:fill>
          <a:solidFill>
            <a:srgbClr val="EDEFE9"/>
          </a:solidFill>
        </a:fill>
      </a:tcStyle>
    </a:band2H>
    <a:firstCol>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A9759"/>
          </a:solidFill>
        </a:fill>
      </a:tcStyle>
    </a:firstCol>
    <a:la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381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A9759"/>
          </a:solidFill>
        </a:fill>
      </a:tcStyle>
    </a:lastRow>
    <a:fir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381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8A9759"/>
          </a:solidFill>
        </a:fill>
      </a:tcStyle>
    </a:firstRow>
  </a:tblStyle>
  <a:tblStyle styleId="{EEE7283C-3CF3-47DC-8721-378D4A62B228}" styleName="">
    <a:tblBg/>
    <a:wholeTbl>
      <a:tcTxStyle b="on" i="on">
        <a:font>
          <a:latin typeface="Avenir Next Regular"/>
          <a:ea typeface="Avenir Next Regular"/>
          <a:cs typeface="Avenir Next Regular"/>
        </a:font>
        <a:srgbClr val="5E524C"/>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E6D3D0"/>
          </a:solidFill>
        </a:fill>
      </a:tcStyle>
    </a:wholeTbl>
    <a:band2H>
      <a:tcTxStyle b="def" i="def"/>
      <a:tcStyle>
        <a:tcBdr/>
        <a:fill>
          <a:solidFill>
            <a:srgbClr val="F3EAE9"/>
          </a:solidFill>
        </a:fill>
      </a:tcStyle>
    </a:band2H>
    <a:firstCol>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BA6C5B"/>
          </a:solidFill>
        </a:fill>
      </a:tcStyle>
    </a:firstCol>
    <a:la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381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BA6C5B"/>
          </a:solidFill>
        </a:fill>
      </a:tcStyle>
    </a:lastRow>
    <a:fir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381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BA6C5B"/>
          </a:solidFill>
        </a:fill>
      </a:tcStyle>
    </a:firstRow>
  </a:tblStyle>
  <a:tblStyle styleId="{CF821DB8-F4EB-4A41-A1BA-3FCAFE7338EE}" styleName="">
    <a:tblBg/>
    <a:wholeTbl>
      <a:tcTxStyle b="on" i="on">
        <a:font>
          <a:latin typeface="Avenir Next Regular"/>
          <a:ea typeface="Avenir Next Regular"/>
          <a:cs typeface="Avenir Next Regular"/>
        </a:font>
        <a:srgbClr val="5E524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8"/>
          </a:solidFill>
        </a:fill>
      </a:tcStyle>
    </a:wholeTbl>
    <a:band2H>
      <a:tcTxStyle b="def" i="def"/>
      <a:tcStyle>
        <a:tcBdr/>
        <a:fill>
          <a:solidFill>
            <a:srgbClr val="12455E"/>
          </a:solidFill>
        </a:fill>
      </a:tcStyle>
    </a:band2H>
    <a:firstCol>
      <a:tcTxStyle b="on" i="on">
        <a:font>
          <a:latin typeface="Avenir Next Regular"/>
          <a:ea typeface="Avenir Next Regular"/>
          <a:cs typeface="Avenir Next Regular"/>
        </a:font>
        <a:srgbClr val="1245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9DBD"/>
          </a:solidFill>
        </a:fill>
      </a:tcStyle>
    </a:firstCol>
    <a:lastRow>
      <a:tcTxStyle b="on" i="on">
        <a:font>
          <a:latin typeface="Avenir Next Regular"/>
          <a:ea typeface="Avenir Next Regular"/>
          <a:cs typeface="Avenir Next Regular"/>
        </a:font>
        <a:srgbClr val="5E524C"/>
      </a:tcTxStyle>
      <a:tcStyle>
        <a:tcBdr>
          <a:left>
            <a:ln w="12700" cap="flat">
              <a:noFill/>
              <a:miter lim="400000"/>
            </a:ln>
          </a:left>
          <a:right>
            <a:ln w="12700" cap="flat">
              <a:noFill/>
              <a:miter lim="400000"/>
            </a:ln>
          </a:right>
          <a:top>
            <a:ln w="50800" cap="flat">
              <a:solidFill>
                <a:srgbClr val="5E524C"/>
              </a:solidFill>
              <a:prstDash val="solid"/>
              <a:bevel/>
            </a:ln>
          </a:top>
          <a:bottom>
            <a:ln w="25400" cap="flat">
              <a:solidFill>
                <a:srgbClr val="5E524C"/>
              </a:solidFill>
              <a:prstDash val="solid"/>
              <a:bevel/>
            </a:ln>
          </a:bottom>
          <a:insideH>
            <a:ln w="12700" cap="flat">
              <a:noFill/>
              <a:miter lim="400000"/>
            </a:ln>
          </a:insideH>
          <a:insideV>
            <a:ln w="12700" cap="flat">
              <a:noFill/>
              <a:miter lim="400000"/>
            </a:ln>
          </a:insideV>
        </a:tcBdr>
        <a:fill>
          <a:solidFill>
            <a:srgbClr val="12455E"/>
          </a:solidFill>
        </a:fill>
      </a:tcStyle>
    </a:lastRow>
    <a:firstRow>
      <a:tcTxStyle b="on" i="on">
        <a:font>
          <a:latin typeface="Avenir Next Regular"/>
          <a:ea typeface="Avenir Next Regular"/>
          <a:cs typeface="Avenir Next Regular"/>
        </a:font>
        <a:srgbClr val="12455E"/>
      </a:tcTxStyle>
      <a:tcStyle>
        <a:tcBdr>
          <a:left>
            <a:ln w="12700" cap="flat">
              <a:noFill/>
              <a:miter lim="400000"/>
            </a:ln>
          </a:left>
          <a:right>
            <a:ln w="12700" cap="flat">
              <a:noFill/>
              <a:miter lim="400000"/>
            </a:ln>
          </a:right>
          <a:top>
            <a:ln w="25400" cap="flat">
              <a:solidFill>
                <a:srgbClr val="5E524C"/>
              </a:solidFill>
              <a:prstDash val="solid"/>
              <a:bevel/>
            </a:ln>
          </a:top>
          <a:bottom>
            <a:ln w="25400" cap="flat">
              <a:solidFill>
                <a:srgbClr val="5E524C"/>
              </a:solidFill>
              <a:prstDash val="solid"/>
              <a:bevel/>
            </a:ln>
          </a:bottom>
          <a:insideH>
            <a:ln w="12700" cap="flat">
              <a:noFill/>
              <a:miter lim="400000"/>
            </a:ln>
          </a:insideH>
          <a:insideV>
            <a:ln w="12700" cap="flat">
              <a:noFill/>
              <a:miter lim="400000"/>
            </a:ln>
          </a:insideV>
        </a:tcBdr>
        <a:fill>
          <a:solidFill>
            <a:srgbClr val="899DBD"/>
          </a:solidFill>
        </a:fill>
      </a:tcStyle>
    </a:firstRow>
  </a:tblStyle>
  <a:tblStyle styleId="{33BA23B1-9221-436E-865A-0063620EA4FD}" styleName="">
    <a:tblBg/>
    <a:wholeTbl>
      <a:tcTxStyle b="on" i="on">
        <a:font>
          <a:latin typeface="Avenir Next Regular"/>
          <a:ea typeface="Avenir Next Regular"/>
          <a:cs typeface="Avenir Next Regular"/>
        </a:font>
        <a:srgbClr val="5E524C"/>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D1CFCE"/>
          </a:solidFill>
        </a:fill>
      </a:tcStyle>
    </a:wholeTbl>
    <a:band2H>
      <a:tcTxStyle b="def" i="def"/>
      <a:tcStyle>
        <a:tcBdr/>
        <a:fill>
          <a:solidFill>
            <a:srgbClr val="E9E9E8"/>
          </a:solidFill>
        </a:fill>
      </a:tcStyle>
    </a:band2H>
    <a:firstCol>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5E524C"/>
          </a:solidFill>
        </a:fill>
      </a:tcStyle>
    </a:firstCol>
    <a:la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38100" cap="flat">
              <a:solidFill>
                <a:srgbClr val="12455E"/>
              </a:solidFill>
              <a:prstDash val="solid"/>
              <a:bevel/>
            </a:ln>
          </a:top>
          <a:bottom>
            <a:ln w="127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5E524C"/>
          </a:solidFill>
        </a:fill>
      </a:tcStyle>
    </a:lastRow>
    <a:firstRow>
      <a:tcTxStyle b="on" i="on">
        <a:font>
          <a:latin typeface="Avenir Next Regular"/>
          <a:ea typeface="Avenir Next Regular"/>
          <a:cs typeface="Avenir Next Regular"/>
        </a:font>
        <a:srgbClr val="12455E"/>
      </a:tcTxStyle>
      <a:tcStyle>
        <a:tcBdr>
          <a:left>
            <a:ln w="12700" cap="flat">
              <a:solidFill>
                <a:srgbClr val="12455E"/>
              </a:solidFill>
              <a:prstDash val="solid"/>
              <a:bevel/>
            </a:ln>
          </a:left>
          <a:right>
            <a:ln w="12700" cap="flat">
              <a:solidFill>
                <a:srgbClr val="12455E"/>
              </a:solidFill>
              <a:prstDash val="solid"/>
              <a:bevel/>
            </a:ln>
          </a:right>
          <a:top>
            <a:ln w="12700" cap="flat">
              <a:solidFill>
                <a:srgbClr val="12455E"/>
              </a:solidFill>
              <a:prstDash val="solid"/>
              <a:bevel/>
            </a:ln>
          </a:top>
          <a:bottom>
            <a:ln w="38100" cap="flat">
              <a:solidFill>
                <a:srgbClr val="12455E"/>
              </a:solidFill>
              <a:prstDash val="solid"/>
              <a:bevel/>
            </a:ln>
          </a:bottom>
          <a:insideH>
            <a:ln w="12700" cap="flat">
              <a:solidFill>
                <a:srgbClr val="12455E"/>
              </a:solidFill>
              <a:prstDash val="solid"/>
              <a:bevel/>
            </a:ln>
          </a:insideH>
          <a:insideV>
            <a:ln w="12700" cap="flat">
              <a:solidFill>
                <a:srgbClr val="12455E"/>
              </a:solidFill>
              <a:prstDash val="solid"/>
              <a:bevel/>
            </a:ln>
          </a:insideV>
        </a:tcBdr>
        <a:fill>
          <a:solidFill>
            <a:srgbClr val="5E524C"/>
          </a:solidFill>
        </a:fill>
      </a:tcStyle>
    </a:firstRow>
  </a:tblStyle>
  <a:tblStyle styleId="{2708684C-4D16-4618-839F-0558EEFCDFE6}" styleName="">
    <a:tblBg/>
    <a:wholeTbl>
      <a:tcTxStyle b="on" i="on">
        <a:font>
          <a:latin typeface="Avenir Next Regular"/>
          <a:ea typeface="Avenir Next Regular"/>
          <a:cs typeface="Avenir Next Regular"/>
        </a:font>
        <a:srgbClr val="5E524C"/>
      </a:tcTxStyle>
      <a:tcStyle>
        <a:tcBdr>
          <a:left>
            <a:ln w="12700" cap="flat">
              <a:solidFill>
                <a:srgbClr val="5E524C"/>
              </a:solidFill>
              <a:prstDash val="solid"/>
              <a:bevel/>
            </a:ln>
          </a:left>
          <a:right>
            <a:ln w="12700" cap="flat">
              <a:solidFill>
                <a:srgbClr val="5E524C"/>
              </a:solidFill>
              <a:prstDash val="solid"/>
              <a:bevel/>
            </a:ln>
          </a:right>
          <a:top>
            <a:ln w="12700" cap="flat">
              <a:solidFill>
                <a:srgbClr val="5E524C"/>
              </a:solidFill>
              <a:prstDash val="solid"/>
              <a:bevel/>
            </a:ln>
          </a:top>
          <a:bottom>
            <a:ln w="12700" cap="flat">
              <a:solidFill>
                <a:srgbClr val="5E524C"/>
              </a:solidFill>
              <a:prstDash val="solid"/>
              <a:bevel/>
            </a:ln>
          </a:bottom>
          <a:insideH>
            <a:ln w="12700" cap="flat">
              <a:solidFill>
                <a:srgbClr val="5E524C"/>
              </a:solidFill>
              <a:prstDash val="solid"/>
              <a:bevel/>
            </a:ln>
          </a:insideH>
          <a:insideV>
            <a:ln w="12700" cap="flat">
              <a:solidFill>
                <a:srgbClr val="5E524C"/>
              </a:solidFill>
              <a:prstDash val="solid"/>
              <a:bevel/>
            </a:ln>
          </a:insideV>
        </a:tcBdr>
        <a:fill>
          <a:solidFill>
            <a:srgbClr val="5E524C">
              <a:alpha val="20000"/>
            </a:srgbClr>
          </a:solidFill>
        </a:fill>
      </a:tcStyle>
    </a:wholeTbl>
    <a:band2H>
      <a:tcTxStyle b="def" i="def"/>
      <a:tcStyle>
        <a:tcBdr/>
        <a:fill>
          <a:solidFill>
            <a:srgbClr val="FFFFFF"/>
          </a:solidFill>
        </a:fill>
      </a:tcStyle>
    </a:band2H>
    <a:firstCol>
      <a:tcTxStyle b="on" i="on">
        <a:font>
          <a:latin typeface="Avenir Next Regular"/>
          <a:ea typeface="Avenir Next Regular"/>
          <a:cs typeface="Avenir Next Regular"/>
        </a:font>
        <a:srgbClr val="5E524C"/>
      </a:tcTxStyle>
      <a:tcStyle>
        <a:tcBdr>
          <a:left>
            <a:ln w="12700" cap="flat">
              <a:solidFill>
                <a:srgbClr val="5E524C"/>
              </a:solidFill>
              <a:prstDash val="solid"/>
              <a:bevel/>
            </a:ln>
          </a:left>
          <a:right>
            <a:ln w="12700" cap="flat">
              <a:solidFill>
                <a:srgbClr val="5E524C"/>
              </a:solidFill>
              <a:prstDash val="solid"/>
              <a:bevel/>
            </a:ln>
          </a:right>
          <a:top>
            <a:ln w="12700" cap="flat">
              <a:solidFill>
                <a:srgbClr val="5E524C"/>
              </a:solidFill>
              <a:prstDash val="solid"/>
              <a:bevel/>
            </a:ln>
          </a:top>
          <a:bottom>
            <a:ln w="12700" cap="flat">
              <a:solidFill>
                <a:srgbClr val="5E524C"/>
              </a:solidFill>
              <a:prstDash val="solid"/>
              <a:bevel/>
            </a:ln>
          </a:bottom>
          <a:insideH>
            <a:ln w="12700" cap="flat">
              <a:solidFill>
                <a:srgbClr val="5E524C"/>
              </a:solidFill>
              <a:prstDash val="solid"/>
              <a:bevel/>
            </a:ln>
          </a:insideH>
          <a:insideV>
            <a:ln w="12700" cap="flat">
              <a:solidFill>
                <a:srgbClr val="5E524C"/>
              </a:solidFill>
              <a:prstDash val="solid"/>
              <a:bevel/>
            </a:ln>
          </a:insideV>
        </a:tcBdr>
        <a:fill>
          <a:solidFill>
            <a:srgbClr val="5E524C">
              <a:alpha val="20000"/>
            </a:srgbClr>
          </a:solidFill>
        </a:fill>
      </a:tcStyle>
    </a:firstCol>
    <a:lastRow>
      <a:tcTxStyle b="on" i="on">
        <a:font>
          <a:latin typeface="Avenir Next Regular"/>
          <a:ea typeface="Avenir Next Regular"/>
          <a:cs typeface="Avenir Next Regular"/>
        </a:font>
        <a:srgbClr val="5E524C"/>
      </a:tcTxStyle>
      <a:tcStyle>
        <a:tcBdr>
          <a:left>
            <a:ln w="12700" cap="flat">
              <a:solidFill>
                <a:srgbClr val="5E524C"/>
              </a:solidFill>
              <a:prstDash val="solid"/>
              <a:bevel/>
            </a:ln>
          </a:left>
          <a:right>
            <a:ln w="12700" cap="flat">
              <a:solidFill>
                <a:srgbClr val="5E524C"/>
              </a:solidFill>
              <a:prstDash val="solid"/>
              <a:bevel/>
            </a:ln>
          </a:right>
          <a:top>
            <a:ln w="50800" cap="flat">
              <a:solidFill>
                <a:srgbClr val="5E524C"/>
              </a:solidFill>
              <a:prstDash val="solid"/>
              <a:bevel/>
            </a:ln>
          </a:top>
          <a:bottom>
            <a:ln w="12700" cap="flat">
              <a:solidFill>
                <a:srgbClr val="5E524C"/>
              </a:solidFill>
              <a:prstDash val="solid"/>
              <a:bevel/>
            </a:ln>
          </a:bottom>
          <a:insideH>
            <a:ln w="12700" cap="flat">
              <a:solidFill>
                <a:srgbClr val="5E524C"/>
              </a:solidFill>
              <a:prstDash val="solid"/>
              <a:bevel/>
            </a:ln>
          </a:insideH>
          <a:insideV>
            <a:ln w="12700" cap="flat">
              <a:solidFill>
                <a:srgbClr val="5E524C"/>
              </a:solidFill>
              <a:prstDash val="solid"/>
              <a:bevel/>
            </a:ln>
          </a:insideV>
        </a:tcBdr>
        <a:fill>
          <a:noFill/>
        </a:fill>
      </a:tcStyle>
    </a:lastRow>
    <a:firstRow>
      <a:tcTxStyle b="on" i="on">
        <a:font>
          <a:latin typeface="Avenir Next Regular"/>
          <a:ea typeface="Avenir Next Regular"/>
          <a:cs typeface="Avenir Next Regular"/>
        </a:font>
        <a:srgbClr val="5E524C"/>
      </a:tcTxStyle>
      <a:tcStyle>
        <a:tcBdr>
          <a:left>
            <a:ln w="12700" cap="flat">
              <a:solidFill>
                <a:srgbClr val="5E524C"/>
              </a:solidFill>
              <a:prstDash val="solid"/>
              <a:bevel/>
            </a:ln>
          </a:left>
          <a:right>
            <a:ln w="12700" cap="flat">
              <a:solidFill>
                <a:srgbClr val="5E524C"/>
              </a:solidFill>
              <a:prstDash val="solid"/>
              <a:bevel/>
            </a:ln>
          </a:right>
          <a:top>
            <a:ln w="12700" cap="flat">
              <a:solidFill>
                <a:srgbClr val="5E524C"/>
              </a:solidFill>
              <a:prstDash val="solid"/>
              <a:bevel/>
            </a:ln>
          </a:top>
          <a:bottom>
            <a:ln w="25400" cap="flat">
              <a:solidFill>
                <a:srgbClr val="5E524C"/>
              </a:solidFill>
              <a:prstDash val="solid"/>
              <a:bevel/>
            </a:ln>
          </a:bottom>
          <a:insideH>
            <a:ln w="12700" cap="flat">
              <a:solidFill>
                <a:srgbClr val="5E524C"/>
              </a:solidFill>
              <a:prstDash val="solid"/>
              <a:bevel/>
            </a:ln>
          </a:insideH>
          <a:insideV>
            <a:ln w="12700" cap="flat">
              <a:solidFill>
                <a:srgbClr val="5E524C"/>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pic>
        <p:nvPicPr>
          <p:cNvPr id="6" name="Chalk_Line_10x7.png"/>
          <p:cNvPicPr/>
          <p:nvPr/>
        </p:nvPicPr>
        <p:blipFill>
          <a:blip r:embed="rId2">
            <a:alphaModFix amt="45000"/>
            <a:extLst/>
          </a:blip>
          <a:stretch>
            <a:fillRect/>
          </a:stretch>
        </p:blipFill>
        <p:spPr>
          <a:xfrm>
            <a:off x="393700" y="355600"/>
            <a:ext cx="12217400" cy="8775700"/>
          </a:xfrm>
          <a:prstGeom prst="rect">
            <a:avLst/>
          </a:prstGeom>
          <a:ln w="12700">
            <a:miter lim="400000"/>
          </a:ln>
        </p:spPr>
      </p:pic>
      <p:sp>
        <p:nvSpPr>
          <p:cNvPr id="7" name="Shape 7"/>
          <p:cNvSpPr/>
          <p:nvPr>
            <p:ph type="title"/>
          </p:nvPr>
        </p:nvSpPr>
        <p:spPr>
          <a:xfrm>
            <a:off x="901700" y="622300"/>
            <a:ext cx="11201400" cy="41529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8" name="Shape 8"/>
          <p:cNvSpPr/>
          <p:nvPr>
            <p:ph type="body" idx="1"/>
          </p:nvPr>
        </p:nvSpPr>
        <p:spPr>
          <a:xfrm>
            <a:off x="901700" y="4775200"/>
            <a:ext cx="11201400" cy="3975100"/>
          </a:xfrm>
          <a:prstGeom prst="rect">
            <a:avLst/>
          </a:prstGeom>
        </p:spPr>
        <p:txBody>
          <a:bodyPr anchor="t"/>
          <a:lstStyle>
            <a:lvl1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1pPr>
            <a:lvl2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2pPr>
            <a:lvl3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3pPr>
            <a:lvl4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4pPr>
            <a:lvl5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10" name="Chalk_Line_Box_10x7.png"/>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11" name="Shape 11"/>
          <p:cNvSpPr/>
          <p:nvPr>
            <p:ph type="title"/>
          </p:nvPr>
        </p:nvSpPr>
        <p:spPr>
          <a:xfrm>
            <a:off x="901700" y="6934200"/>
            <a:ext cx="11201400" cy="9525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12" name="Shape 12"/>
          <p:cNvSpPr/>
          <p:nvPr>
            <p:ph type="body"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1pPr>
            <a:lvl2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2pPr>
            <a:lvl3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3pPr>
            <a:lvl4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4pPr>
            <a:lvl5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901700" y="3898900"/>
            <a:ext cx="11201400" cy="1943100"/>
          </a:xfrm>
          <a:prstGeom prst="rect">
            <a:avLst/>
          </a:prstGeom>
        </p:spPr>
        <p:txBody>
          <a:bodyPr anchor="ct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6" name="Shape 16"/>
          <p:cNvSpPr/>
          <p:nvPr>
            <p:ph type="title"/>
          </p:nvPr>
        </p:nvSpPr>
        <p:spPr>
          <a:xfrm>
            <a:off x="901700" y="0"/>
            <a:ext cx="5080000" cy="5029200"/>
          </a:xfrm>
          <a:prstGeom prst="rect">
            <a:avLst/>
          </a:prstGeom>
        </p:spPr>
        <p:txBody>
          <a:bodyPr anchor="b"/>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17" name="Shape 17"/>
          <p:cNvSpPr/>
          <p:nvPr>
            <p:ph type="body" idx="1"/>
          </p:nvPr>
        </p:nvSpPr>
        <p:spPr>
          <a:xfrm>
            <a:off x="901700" y="5029200"/>
            <a:ext cx="5080000" cy="4724400"/>
          </a:xfrm>
          <a:prstGeom prst="rect">
            <a:avLst/>
          </a:prstGeom>
        </p:spPr>
        <p:txBody>
          <a:bodyPr anchor="t"/>
          <a:lstStyle>
            <a:lvl1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1pPr>
            <a:lvl2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2pPr>
            <a:lvl3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3pPr>
            <a:lvl4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4pPr>
            <a:lvl5pPr marL="0" indent="0">
              <a:lnSpc>
                <a:spcPct val="80000"/>
              </a:lnSpc>
              <a:spcBef>
                <a:spcPts val="0"/>
              </a:spcBef>
              <a:buSzTx/>
              <a:buNone/>
              <a:defRPr cap="all" spc="288">
                <a:solidFill>
                  <a:srgbClr val="3E3B39"/>
                </a:solidFill>
                <a:latin typeface="Avenir Next Regular"/>
                <a:ea typeface="Avenir Next Regular"/>
                <a:cs typeface="Avenir Next Regular"/>
                <a:sym typeface="Avenir Next Regular"/>
              </a:defRPr>
            </a:lvl5pPr>
          </a:lstStyle>
          <a:p>
            <a:pPr lvl="0">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One</a:t>
            </a:r>
            <a:endParaRPr cap="all" spc="288" sz="3600">
              <a:solidFill>
                <a:srgbClr val="3E3B39"/>
              </a:solidFill>
              <a:effectLst>
                <a:outerShdw sx="100000" sy="100000" kx="0" ky="0" algn="b" rotWithShape="0" blurRad="25400" dist="25400" dir="5520000">
                  <a:srgbClr val="FFFFFF">
                    <a:alpha val="71999"/>
                  </a:srgbClr>
                </a:outerShdw>
              </a:effectLst>
            </a:endParaRPr>
          </a:p>
          <a:p>
            <a:pPr lvl="1">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Two</a:t>
            </a:r>
            <a:endParaRPr cap="all" spc="288" sz="3600">
              <a:solidFill>
                <a:srgbClr val="3E3B39"/>
              </a:solidFill>
              <a:effectLst>
                <a:outerShdw sx="100000" sy="100000" kx="0" ky="0" algn="b" rotWithShape="0" blurRad="25400" dist="25400" dir="5520000">
                  <a:srgbClr val="FFFFFF">
                    <a:alpha val="71999"/>
                  </a:srgbClr>
                </a:outerShdw>
              </a:effectLst>
            </a:endParaRPr>
          </a:p>
          <a:p>
            <a:pPr lvl="2">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Three</a:t>
            </a:r>
            <a:endParaRPr cap="all" spc="288" sz="3600">
              <a:solidFill>
                <a:srgbClr val="3E3B39"/>
              </a:solidFill>
              <a:effectLst>
                <a:outerShdw sx="100000" sy="100000" kx="0" ky="0" algn="b" rotWithShape="0" blurRad="25400" dist="25400" dir="5520000">
                  <a:srgbClr val="FFFFFF">
                    <a:alpha val="71999"/>
                  </a:srgbClr>
                </a:outerShdw>
              </a:effectLst>
            </a:endParaRPr>
          </a:p>
          <a:p>
            <a:pPr lvl="3">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Four</a:t>
            </a:r>
            <a:endParaRPr cap="all" spc="288" sz="3600">
              <a:solidFill>
                <a:srgbClr val="3E3B39"/>
              </a:solidFill>
              <a:effectLst>
                <a:outerShdw sx="100000" sy="100000" kx="0" ky="0" algn="b" rotWithShape="0" blurRad="25400" dist="25400" dir="5520000">
                  <a:srgbClr val="FFFFFF">
                    <a:alpha val="71999"/>
                  </a:srgbClr>
                </a:outerShdw>
              </a:effectLst>
            </a:endParaRPr>
          </a:p>
          <a:p>
            <a:pPr lvl="4">
              <a:defRPr cap="none" spc="0" sz="1800">
                <a:solidFill>
                  <a:srgbClr val="000000"/>
                </a:solidFill>
                <a:effectLst/>
              </a:defRPr>
            </a:pPr>
            <a:r>
              <a:rPr cap="all" spc="288" sz="3600">
                <a:solidFill>
                  <a:srgbClr val="3E3B39"/>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9" name="Shape 19"/>
          <p:cNvSpPr/>
          <p:nvPr>
            <p:ph type="title"/>
          </p:nvPr>
        </p:nvSpPr>
        <p:spPr>
          <a:xfrm>
            <a:off x="901700" y="635000"/>
            <a:ext cx="11201400" cy="2597485"/>
          </a:xfrm>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22" name="Shape 22"/>
          <p:cNvSpPr/>
          <p:nvPr>
            <p:ph type="body" idx="1"/>
          </p:nvPr>
        </p:nvSpPr>
        <p:spPr>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25" name="Shape 25"/>
          <p:cNvSpPr/>
          <p:nvPr>
            <p:ph type="body" idx="1"/>
          </p:nvPr>
        </p:nvSpPr>
        <p:spPr>
          <a:xfrm>
            <a:off x="901700" y="2520615"/>
            <a:ext cx="5334000" cy="613477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pPr lvl="0">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One</a:t>
            </a:r>
            <a:endParaRPr sz="32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Two</a:t>
            </a:r>
            <a:endParaRPr sz="32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Three</a:t>
            </a:r>
            <a:endParaRPr sz="32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Four</a:t>
            </a:r>
            <a:endParaRPr sz="32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2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7" name="Shape 27"/>
          <p:cNvSpPr/>
          <p:nvPr>
            <p:ph type="body" idx="1"/>
          </p:nvPr>
        </p:nvSpPr>
        <p:spPr>
          <a:xfrm>
            <a:off x="901700" y="1727200"/>
            <a:ext cx="11201400" cy="6286500"/>
          </a:xfrm>
          <a:prstGeom prst="rect">
            <a:avLst/>
          </a:prstGeom>
        </p:spPr>
        <p:txBody>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Chalk_Line_10x7.png"/>
          <p:cNvPicPr/>
          <p:nvPr/>
        </p:nvPicPr>
        <p:blipFill>
          <a:blip r:embed="rId3">
            <a:extLst/>
          </a:blip>
          <a:stretch>
            <a:fillRect/>
          </a:stretch>
        </p:blipFill>
        <p:spPr>
          <a:xfrm>
            <a:off x="393700" y="355600"/>
            <a:ext cx="12217400" cy="8775700"/>
          </a:xfrm>
          <a:prstGeom prst="rect">
            <a:avLst/>
          </a:prstGeom>
          <a:ln w="12700">
            <a:miter lim="400000"/>
          </a:ln>
        </p:spPr>
      </p:pic>
      <p:sp>
        <p:nvSpPr>
          <p:cNvPr id="3" name="Shape 3"/>
          <p:cNvSpPr/>
          <p:nvPr>
            <p:ph type="title"/>
          </p:nvPr>
        </p:nvSpPr>
        <p:spPr>
          <a:xfrm>
            <a:off x="901700" y="635000"/>
            <a:ext cx="11201400" cy="18856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cap="none" spc="0" sz="1800">
                <a:solidFill>
                  <a:srgbClr val="000000"/>
                </a:solidFill>
                <a:effectLst/>
              </a:defRPr>
            </a:pPr>
            <a:r>
              <a:rPr b="1" cap="all" spc="384" sz="4800">
                <a:solidFill>
                  <a:srgbClr val="3E3B39"/>
                </a:solidFill>
                <a:effectLst>
                  <a:outerShdw sx="100000" sy="100000" kx="0" ky="0" algn="b" rotWithShape="0" blurRad="25400" dist="25400" dir="5520000">
                    <a:srgbClr val="FFFFFF">
                      <a:alpha val="72000"/>
                    </a:srgbClr>
                  </a:outerShdw>
                </a:effectLst>
              </a:rPr>
              <a:t>Title Text</a:t>
            </a:r>
          </a:p>
        </p:txBody>
      </p:sp>
      <p:sp>
        <p:nvSpPr>
          <p:cNvPr id="4" name="Shape 4"/>
          <p:cNvSpPr/>
          <p:nvPr>
            <p:ph type="body" idx="1"/>
          </p:nvPr>
        </p:nvSpPr>
        <p:spPr>
          <a:xfrm>
            <a:off x="901700" y="2520615"/>
            <a:ext cx="11201400" cy="61347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One</a:t>
            </a:r>
            <a:endParaRPr sz="3600">
              <a:solidFill>
                <a:srgbClr val="5E524C"/>
              </a:solidFill>
              <a:effectLst>
                <a:outerShdw sx="100000" sy="100000" kx="0" ky="0" algn="b" rotWithShape="0" blurRad="25400" dist="25400" dir="5520000">
                  <a:srgbClr val="FFFFFF">
                    <a:alpha val="71999"/>
                  </a:srgbClr>
                </a:outerShdw>
              </a:effectLst>
            </a:endParaRPr>
          </a:p>
          <a:p>
            <a:pPr lvl="1">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Two</a:t>
            </a:r>
            <a:endParaRPr sz="3600">
              <a:solidFill>
                <a:srgbClr val="5E524C"/>
              </a:solidFill>
              <a:effectLst>
                <a:outerShdw sx="100000" sy="100000" kx="0" ky="0" algn="b" rotWithShape="0" blurRad="25400" dist="25400" dir="5520000">
                  <a:srgbClr val="FFFFFF">
                    <a:alpha val="71999"/>
                  </a:srgbClr>
                </a:outerShdw>
              </a:effectLst>
            </a:endParaRPr>
          </a:p>
          <a:p>
            <a:pPr lvl="2">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Three</a:t>
            </a:r>
            <a:endParaRPr sz="3600">
              <a:solidFill>
                <a:srgbClr val="5E524C"/>
              </a:solidFill>
              <a:effectLst>
                <a:outerShdw sx="100000" sy="100000" kx="0" ky="0" algn="b" rotWithShape="0" blurRad="25400" dist="25400" dir="5520000">
                  <a:srgbClr val="FFFFFF">
                    <a:alpha val="71999"/>
                  </a:srgbClr>
                </a:outerShdw>
              </a:effectLst>
            </a:endParaRPr>
          </a:p>
          <a:p>
            <a:pPr lvl="3">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Four</a:t>
            </a:r>
            <a:endParaRPr sz="3600">
              <a:solidFill>
                <a:srgbClr val="5E524C"/>
              </a:solidFill>
              <a:effectLst>
                <a:outerShdw sx="100000" sy="100000" kx="0" ky="0" algn="b" rotWithShape="0" blurRad="25400" dist="25400" dir="5520000">
                  <a:srgbClr val="FFFFFF">
                    <a:alpha val="71999"/>
                  </a:srgbClr>
                </a:outerShdw>
              </a:effectLst>
            </a:endParaRPr>
          </a:p>
          <a:p>
            <a:pPr lvl="4">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1pPr>
      <a:lvl2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2pPr>
      <a:lvl3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3pPr>
      <a:lvl4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4pPr>
      <a:lvl5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5pPr>
      <a:lvl6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6pPr>
      <a:lvl7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7pPr>
      <a:lvl8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8pPr>
      <a:lvl9pPr defTabSz="584200">
        <a:lnSpc>
          <a:spcPct val="80000"/>
        </a:lnSpc>
        <a:defRPr b="1" cap="all" spc="384" sz="4800">
          <a:solidFill>
            <a:srgbClr val="3E3B39"/>
          </a:solidFill>
          <a:effectLst>
            <a:outerShdw sx="100000" sy="100000" kx="0" ky="0" algn="b" rotWithShape="0" blurRad="25400" dist="25400" dir="5520000">
              <a:srgbClr val="FFFFFF">
                <a:alpha val="72000"/>
              </a:srgbClr>
            </a:outerShdw>
          </a:effectLst>
          <a:latin typeface="Avenir Next Regular"/>
          <a:ea typeface="Avenir Next Regular"/>
          <a:cs typeface="Avenir Next Regular"/>
          <a:sym typeface="Avenir Next Regular"/>
        </a:defRPr>
      </a:lvl9pPr>
    </p:titleStyle>
    <p:bodyStyle>
      <a:lvl1pPr marL="444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1pPr>
      <a:lvl2pPr marL="889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2pPr>
      <a:lvl3pPr marL="1333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3pPr>
      <a:lvl4pPr marL="1778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4pPr>
      <a:lvl5pPr marL="2222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5pPr>
      <a:lvl6pPr marL="2667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6pPr>
      <a:lvl7pPr marL="3111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7pPr>
      <a:lvl8pPr marL="35560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8pPr>
      <a:lvl9pPr marL="4000500" indent="-444500" defTabSz="584200">
        <a:spcBef>
          <a:spcPts val="3200"/>
        </a:spcBef>
        <a:buSzPct val="75000"/>
        <a:buChar char="•"/>
        <a:defRPr sz="3600">
          <a:solidFill>
            <a:srgbClr val="5E524C"/>
          </a:solidFill>
          <a:effectLst>
            <a:outerShdw sx="100000" sy="100000" kx="0" ky="0" algn="b" rotWithShape="0" blurRad="25400" dist="25400" dir="5520000">
              <a:srgbClr val="FFFFFF">
                <a:alpha val="71999"/>
              </a:srgbClr>
            </a:outerShdw>
          </a:effectLst>
          <a:latin typeface="Avenir Next Medium"/>
          <a:ea typeface="Avenir Next Medium"/>
          <a:cs typeface="Avenir Next Medium"/>
          <a:sym typeface="Avenir Next Medium"/>
        </a:defRPr>
      </a:lvl9pPr>
    </p:bodyStyle>
    <p:otherStyle>
      <a:lvl1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1pPr>
      <a:lvl2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2pPr>
      <a:lvl3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3pPr>
      <a:lvl4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4pPr>
      <a:lvl5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5pPr>
      <a:lvl6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6pPr>
      <a:lvl7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7pPr>
      <a:lvl8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8pPr>
      <a:lvl9pPr algn="r" defTabSz="584200">
        <a:defRPr i="1" sz="1200">
          <a:solidFill>
            <a:schemeClr val="tx1"/>
          </a:solidFill>
          <a:effectLst>
            <a:outerShdw sx="100000" sy="100000" kx="0" ky="0" algn="b" rotWithShape="0" blurRad="25400" dist="25400" dir="5520000">
              <a:srgbClr val="FFFFFF">
                <a:alpha val="71999"/>
              </a:srgbClr>
            </a:outerShdw>
          </a:effectLst>
          <a:latin typeface="+mn-lt"/>
          <a:ea typeface="+mn-ea"/>
          <a:cs typeface="+mn-cs"/>
          <a:sym typeface="Avenir Next Medium"/>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jpeg"/><Relationship Id="rId5"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2535765" y="6879166"/>
            <a:ext cx="11201403" cy="1714502"/>
          </a:xfrm>
          <a:prstGeom prst="rect">
            <a:avLst/>
          </a:prstGeom>
        </p:spPr>
        <p:txBody>
          <a:bodyPr/>
          <a:lstStyle>
            <a:lvl1pPr>
              <a:defRPr spc="300"/>
            </a:lvl1pPr>
          </a:lstStyle>
          <a:p>
            <a:pPr lvl="0">
              <a:defRPr b="0" cap="none" spc="0" sz="1800">
                <a:solidFill>
                  <a:srgbClr val="000000"/>
                </a:solidFill>
                <a:effectLst/>
              </a:defRPr>
            </a:pPr>
            <a:r>
              <a:rPr b="1" cap="all" spc="300" sz="4800">
                <a:solidFill>
                  <a:srgbClr val="3E3B39"/>
                </a:solidFill>
                <a:effectLst>
                  <a:outerShdw sx="100000" sy="100000" kx="0" ky="0" algn="b" rotWithShape="0" blurRad="25400" dist="25400" dir="5520000">
                    <a:srgbClr val="FFFFFF">
                      <a:alpha val="72000"/>
                    </a:srgbClr>
                  </a:outerShdw>
                </a:effectLst>
              </a:rPr>
              <a:t>The Elements of Art</a:t>
            </a:r>
          </a:p>
        </p:txBody>
      </p:sp>
      <p:pic>
        <p:nvPicPr>
          <p:cNvPr id="36" name="tiles.jpg"/>
          <p:cNvPicPr/>
          <p:nvPr/>
        </p:nvPicPr>
        <p:blipFill>
          <a:blip r:embed="rId2">
            <a:extLst/>
          </a:blip>
          <a:stretch>
            <a:fillRect/>
          </a:stretch>
        </p:blipFill>
        <p:spPr>
          <a:xfrm>
            <a:off x="2091875" y="626454"/>
            <a:ext cx="8821050" cy="6615788"/>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arch.jpg"/>
          <p:cNvPicPr/>
          <p:nvPr/>
        </p:nvPicPr>
        <p:blipFill>
          <a:blip r:embed="rId2">
            <a:extLst/>
          </a:blip>
          <a:stretch>
            <a:fillRect/>
          </a:stretch>
        </p:blipFill>
        <p:spPr>
          <a:xfrm>
            <a:off x="-47446" y="-35584"/>
            <a:ext cx="13099692" cy="9824768"/>
          </a:xfrm>
          <a:prstGeom prst="rect">
            <a:avLst/>
          </a:prstGeom>
          <a:ln w="12700">
            <a:miter lim="400000"/>
          </a:ln>
        </p:spPr>
      </p:pic>
      <p:sp>
        <p:nvSpPr>
          <p:cNvPr id="39" name="Shape 39"/>
          <p:cNvSpPr/>
          <p:nvPr>
            <p:ph type="body" idx="1"/>
          </p:nvPr>
        </p:nvSpPr>
        <p:spPr>
          <a:xfrm>
            <a:off x="1240365" y="4250266"/>
            <a:ext cx="11201403" cy="6286502"/>
          </a:xfrm>
          <a:prstGeom prst="rect">
            <a:avLst/>
          </a:prstGeom>
          <a:effectLst>
            <a:outerShdw sx="100000" sy="100000" kx="0" ky="0" algn="b" rotWithShape="0" blurRad="25400" dist="12700" dir="4920000">
              <a:srgbClr val="FFFFFF">
                <a:alpha val="50000"/>
              </a:srgbClr>
            </a:outerShdw>
          </a:effectLst>
        </p:spPr>
        <p:txBody>
          <a:bodyPr/>
          <a:lstStyle>
            <a:lvl1pPr marL="0" indent="0" algn="ctr">
              <a:spcBef>
                <a:spcPts val="0"/>
              </a:spcBef>
              <a:buSzTx/>
              <a:buNone/>
              <a:defRPr sz="3000">
                <a:solidFill>
                  <a:srgbClr val="F6F5F4"/>
                </a:solidFill>
                <a:effectLst>
                  <a:outerShdw sx="100000" sy="100000" kx="0" ky="0" algn="b" rotWithShape="0" blurRad="25400" dist="12700" dir="4920000">
                    <a:srgbClr val="FFFFFF">
                      <a:alpha val="50000"/>
                    </a:srgbClr>
                  </a:outerShdw>
                </a:effectLst>
                <a:latin typeface="Avenir Next Regular"/>
                <a:ea typeface="Avenir Next Regular"/>
                <a:cs typeface="Avenir Next Regular"/>
                <a:sym typeface="Avenir Next Regular"/>
              </a:defRPr>
            </a:lvl1pPr>
          </a:lstStyle>
          <a:p>
            <a:pPr lvl="0">
              <a:defRPr sz="1800">
                <a:solidFill>
                  <a:srgbClr val="000000"/>
                </a:solidFill>
                <a:effectLst/>
              </a:defRPr>
            </a:pPr>
            <a:r>
              <a:rPr sz="3000">
                <a:solidFill>
                  <a:srgbClr val="F6F5F4"/>
                </a:solidFill>
                <a:effectLst>
                  <a:outerShdw sx="100000" sy="100000" kx="0" ky="0" algn="b" rotWithShape="0" blurRad="25400" dist="12700" dir="4920000">
                    <a:srgbClr val="FFFFFF">
                      <a:alpha val="50000"/>
                    </a:srgbClr>
                  </a:outerShdw>
                </a:effectLst>
              </a:rPr>
              <a:t>The elements of art are the building blocks of art creation.  They are found everywhere in our environment, not just in artwork.  They are a part of the created order, some of the “laws” God set in place to help us visually organize what we see.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Sofia.jpg"/>
          <p:cNvPicPr/>
          <p:nvPr/>
        </p:nvPicPr>
        <p:blipFill>
          <a:blip r:embed="rId2">
            <a:extLst/>
          </a:blip>
          <a:stretch>
            <a:fillRect/>
          </a:stretch>
        </p:blipFill>
        <p:spPr>
          <a:xfrm>
            <a:off x="517016" y="367806"/>
            <a:ext cx="10363613" cy="6909075"/>
          </a:xfrm>
          <a:prstGeom prst="rect">
            <a:avLst/>
          </a:prstGeom>
          <a:ln w="12700">
            <a:miter lim="400000"/>
          </a:ln>
        </p:spPr>
      </p:pic>
      <p:sp>
        <p:nvSpPr>
          <p:cNvPr id="42" name="Shape 42"/>
          <p:cNvSpPr/>
          <p:nvPr>
            <p:ph type="body" idx="1"/>
          </p:nvPr>
        </p:nvSpPr>
        <p:spPr>
          <a:xfrm>
            <a:off x="1144388" y="4682463"/>
            <a:ext cx="11466712" cy="6176038"/>
          </a:xfrm>
          <a:prstGeom prst="rect">
            <a:avLst/>
          </a:prstGeom>
        </p:spPr>
        <p:txBody>
          <a:bodyPr/>
          <a:lstStyle>
            <a:lvl1pPr marL="0" marR="40639" indent="0" defTabSz="914400">
              <a:spcBef>
                <a:spcPts val="700"/>
              </a:spcBef>
              <a:buSzTx/>
              <a:buNone/>
              <a:defRPr sz="2900">
                <a:solidFill>
                  <a:srgbClr val="EEEEEE"/>
                </a:solidFill>
                <a:uFill>
                  <a:solidFill>
                    <a:srgbClr val="EEEEEE"/>
                  </a:solidFill>
                </a:uFill>
                <a:latin typeface="Avenir Next Regular"/>
                <a:ea typeface="Avenir Next Regular"/>
                <a:cs typeface="Avenir Next Regular"/>
                <a:sym typeface="Avenir Next Regular"/>
              </a:defRPr>
            </a:lvl1pPr>
          </a:lstStyle>
          <a:p>
            <a:pPr lvl="0">
              <a:defRPr sz="1800">
                <a:solidFill>
                  <a:srgbClr val="000000"/>
                </a:solidFill>
                <a:effectLst/>
                <a:uFillTx/>
              </a:defRPr>
            </a:pPr>
            <a:r>
              <a:rPr sz="2900">
                <a:solidFill>
                  <a:srgbClr val="EEEEEE"/>
                </a:solidFill>
                <a:uFill>
                  <a:solidFill>
                    <a:srgbClr val="EEEEEE"/>
                  </a:solidFill>
                </a:uFill>
              </a:rPr>
              <a:t>God created the world with these elements in place.  They help us make sense of what we see in the world around us.  He has also made us with the capacity to create using these elements, along with the tools, materials and creative minds he has given us.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1107215" y="635000"/>
            <a:ext cx="10995885" cy="1085454"/>
          </a:xfrm>
          <a:prstGeom prst="rect">
            <a:avLst/>
          </a:prstGeom>
        </p:spPr>
        <p:txBody>
          <a:bodyPr/>
          <a:lstStyle>
            <a:lvl1pPr defTabSz="578358">
              <a:defRPr spc="300" sz="4300">
                <a:effectLst>
                  <a:outerShdw sx="100000" sy="100000" kx="0" ky="0" algn="b" rotWithShape="0" blurRad="25400" dist="25146" dir="5520000">
                    <a:srgbClr val="FFFFFF">
                      <a:alpha val="72000"/>
                    </a:srgbClr>
                  </a:outerShdw>
                </a:effectLst>
              </a:defRPr>
            </a:lvl1pPr>
          </a:lstStyle>
          <a:p>
            <a:pPr lvl="0">
              <a:defRPr b="0" cap="none" spc="0" sz="1800">
                <a:solidFill>
                  <a:srgbClr val="000000"/>
                </a:solidFill>
                <a:effectLst/>
              </a:defRPr>
            </a:pPr>
            <a:r>
              <a:rPr b="1" cap="all" spc="300" sz="4300">
                <a:solidFill>
                  <a:srgbClr val="3E3B39"/>
                </a:solidFill>
                <a:effectLst>
                  <a:outerShdw sx="100000" sy="100000" kx="0" ky="0" algn="b" rotWithShape="0" blurRad="25400" dist="25146" dir="5520000">
                    <a:srgbClr val="FFFFFF">
                      <a:alpha val="72000"/>
                    </a:srgbClr>
                  </a:outerShdw>
                </a:effectLst>
              </a:rPr>
              <a:t>What art the elements of Art?</a:t>
            </a:r>
          </a:p>
        </p:txBody>
      </p:sp>
      <p:sp>
        <p:nvSpPr>
          <p:cNvPr id="45" name="Shape 45"/>
          <p:cNvSpPr/>
          <p:nvPr>
            <p:ph type="body" idx="1"/>
          </p:nvPr>
        </p:nvSpPr>
        <p:spPr>
          <a:xfrm>
            <a:off x="678522" y="1669519"/>
            <a:ext cx="11424579" cy="6902982"/>
          </a:xfrm>
          <a:prstGeom prst="rect">
            <a:avLst/>
          </a:prstGeom>
        </p:spPr>
        <p:txBody>
          <a:bodyPr/>
          <a:lstStyle/>
          <a:p>
            <a:pPr lvl="0" marL="0" indent="0" defTabSz="461518">
              <a:spcBef>
                <a:spcPts val="2500"/>
              </a:spcBef>
              <a:buSzTx/>
              <a:buNone/>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The elements of art are the “ingredients” that artists use to make art. There are 7 of them:</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Line</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Value</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Shape</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Form</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Color</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Texture</a:t>
            </a:r>
            <a:endParaRPr sz="2800">
              <a:effectLst>
                <a:outerShdw sx="100000" sy="100000" kx="0" ky="0" algn="b" rotWithShape="0" blurRad="25400" dist="20066" dir="5520000">
                  <a:srgbClr val="FFFFFF">
                    <a:alpha val="71999"/>
                  </a:srgbClr>
                </a:outerShdw>
              </a:effectLst>
            </a:endParaRPr>
          </a:p>
          <a:p>
            <a:pPr lvl="0" marL="546241" indent="-546241" defTabSz="461518">
              <a:spcBef>
                <a:spcPts val="2500"/>
              </a:spcBef>
              <a:buClr>
                <a:srgbClr val="5E524C"/>
              </a:buClr>
              <a:defRPr sz="1800">
                <a:solidFill>
                  <a:srgbClr val="000000"/>
                </a:solidFill>
                <a:effectLst/>
              </a:defRPr>
            </a:pPr>
            <a:r>
              <a:rPr sz="2800">
                <a:solidFill>
                  <a:srgbClr val="5E524C"/>
                </a:solidFill>
                <a:effectLst>
                  <a:outerShdw sx="100000" sy="100000" kx="0" ky="0" algn="b" rotWithShape="0" blurRad="25400" dist="20066" dir="5520000">
                    <a:srgbClr val="FFFFFF">
                      <a:alpha val="71999"/>
                    </a:srgbClr>
                  </a:outerShdw>
                </a:effectLst>
              </a:rPr>
              <a:t>Space</a:t>
            </a:r>
          </a:p>
        </p:txBody>
      </p:sp>
      <p:pic>
        <p:nvPicPr>
          <p:cNvPr id="46" name="paint.jpg"/>
          <p:cNvPicPr/>
          <p:nvPr/>
        </p:nvPicPr>
        <p:blipFill>
          <a:blip r:embed="rId2">
            <a:extLst/>
          </a:blip>
          <a:stretch>
            <a:fillRect/>
          </a:stretch>
        </p:blipFill>
        <p:spPr>
          <a:xfrm>
            <a:off x="2807508" y="2897568"/>
            <a:ext cx="7901084" cy="592581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body" idx="1"/>
          </p:nvPr>
        </p:nvSpPr>
        <p:spPr>
          <a:xfrm>
            <a:off x="732365" y="-1930400"/>
            <a:ext cx="11201403" cy="6286500"/>
          </a:xfrm>
          <a:prstGeom prst="rect">
            <a:avLst/>
          </a:prstGeom>
        </p:spPr>
        <p:txBody>
          <a:bodyPr/>
          <a:lstStyle>
            <a:lvl1pPr marL="0" indent="0">
              <a:buSzTx/>
              <a:buNone/>
            </a:lvl1p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In nature, lines can be seen as tree branches, cracks in rocks, grasses, flower stems, etc.</a:t>
            </a:r>
          </a:p>
        </p:txBody>
      </p:sp>
      <p:pic>
        <p:nvPicPr>
          <p:cNvPr id="49" name="image8.png"/>
          <p:cNvPicPr/>
          <p:nvPr/>
        </p:nvPicPr>
        <p:blipFill>
          <a:blip r:embed="rId2">
            <a:extLst/>
          </a:blip>
          <a:stretch>
            <a:fillRect/>
          </a:stretch>
        </p:blipFill>
        <p:spPr>
          <a:xfrm>
            <a:off x="657315" y="6468040"/>
            <a:ext cx="7250553" cy="2421960"/>
          </a:xfrm>
          <a:prstGeom prst="rect">
            <a:avLst/>
          </a:prstGeom>
          <a:ln w="12700">
            <a:miter lim="400000"/>
          </a:ln>
        </p:spPr>
      </p:pic>
      <p:pic>
        <p:nvPicPr>
          <p:cNvPr id="50" name="image9.png"/>
          <p:cNvPicPr/>
          <p:nvPr/>
        </p:nvPicPr>
        <p:blipFill>
          <a:blip r:embed="rId3">
            <a:extLst/>
          </a:blip>
          <a:stretch>
            <a:fillRect/>
          </a:stretch>
        </p:blipFill>
        <p:spPr>
          <a:xfrm>
            <a:off x="1004974" y="2513371"/>
            <a:ext cx="3110590" cy="4124232"/>
          </a:xfrm>
          <a:prstGeom prst="rect">
            <a:avLst/>
          </a:prstGeom>
          <a:ln w="12700">
            <a:miter lim="400000"/>
          </a:ln>
        </p:spPr>
      </p:pic>
      <p:pic>
        <p:nvPicPr>
          <p:cNvPr id="51" name="weeds.jpg"/>
          <p:cNvPicPr/>
          <p:nvPr/>
        </p:nvPicPr>
        <p:blipFill>
          <a:blip r:embed="rId4">
            <a:extLst/>
          </a:blip>
          <a:stretch>
            <a:fillRect/>
          </a:stretch>
        </p:blipFill>
        <p:spPr>
          <a:xfrm>
            <a:off x="8305336" y="3479855"/>
            <a:ext cx="4033252" cy="5377668"/>
          </a:xfrm>
          <a:prstGeom prst="rect">
            <a:avLst/>
          </a:prstGeom>
          <a:ln w="12700">
            <a:miter lim="400000"/>
          </a:ln>
        </p:spPr>
      </p:pic>
      <p:pic>
        <p:nvPicPr>
          <p:cNvPr id="52" name="image11.png"/>
          <p:cNvPicPr/>
          <p:nvPr/>
        </p:nvPicPr>
        <p:blipFill>
          <a:blip r:embed="rId5">
            <a:extLst/>
          </a:blip>
          <a:stretch>
            <a:fillRect/>
          </a:stretch>
        </p:blipFill>
        <p:spPr>
          <a:xfrm>
            <a:off x="4297522" y="2096324"/>
            <a:ext cx="5343476" cy="4010059"/>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image12.png"/>
          <p:cNvPicPr/>
          <p:nvPr/>
        </p:nvPicPr>
        <p:blipFill>
          <a:blip r:embed="rId2">
            <a:extLst/>
          </a:blip>
          <a:stretch>
            <a:fillRect/>
          </a:stretch>
        </p:blipFill>
        <p:spPr>
          <a:xfrm>
            <a:off x="647700" y="4404614"/>
            <a:ext cx="6347113" cy="4663186"/>
          </a:xfrm>
          <a:prstGeom prst="rect">
            <a:avLst/>
          </a:prstGeom>
          <a:ln w="12700">
            <a:miter lim="400000"/>
          </a:ln>
        </p:spPr>
      </p:pic>
      <p:sp>
        <p:nvSpPr>
          <p:cNvPr id="55" name="Shape 55"/>
          <p:cNvSpPr/>
          <p:nvPr>
            <p:ph type="body" idx="1"/>
          </p:nvPr>
        </p:nvSpPr>
        <p:spPr>
          <a:xfrm>
            <a:off x="1285411" y="-881063"/>
            <a:ext cx="5737690" cy="6680532"/>
          </a:xfrm>
          <a:prstGeom prst="rect">
            <a:avLst/>
          </a:prstGeom>
        </p:spPr>
        <p:txBody>
          <a:bodyPr/>
          <a:lstStyle>
            <a:lvl1pPr marL="0" indent="0">
              <a:buSzTx/>
              <a:buNone/>
            </a:lvl1p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Contour lines indicate the edges of forms or shapes and describe them in the simplest way.</a:t>
            </a:r>
          </a:p>
        </p:txBody>
      </p:sp>
      <p:pic>
        <p:nvPicPr>
          <p:cNvPr id="56" name="image13.png"/>
          <p:cNvPicPr/>
          <p:nvPr/>
        </p:nvPicPr>
        <p:blipFill>
          <a:blip r:embed="rId3">
            <a:extLst/>
          </a:blip>
          <a:stretch>
            <a:fillRect/>
          </a:stretch>
        </p:blipFill>
        <p:spPr>
          <a:xfrm>
            <a:off x="7664025" y="2103983"/>
            <a:ext cx="4959777" cy="6409252"/>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body" idx="1"/>
          </p:nvPr>
        </p:nvSpPr>
        <p:spPr>
          <a:xfrm>
            <a:off x="1020232" y="4792132"/>
            <a:ext cx="11201403" cy="6286503"/>
          </a:xfrm>
          <a:prstGeom prst="rect">
            <a:avLst/>
          </a:prstGeom>
        </p:spPr>
        <p:txBody>
          <a:bodyPr/>
          <a:lstStyle>
            <a:lvl1pPr marL="0" marR="40639" indent="0" defTabSz="914400">
              <a:spcBef>
                <a:spcPts val="700"/>
              </a:spcBef>
              <a:buSzTx/>
              <a:buNone/>
              <a:defRPr sz="3200">
                <a:solidFill>
                  <a:srgbClr val="EEEEEE"/>
                </a:solidFill>
                <a:uFill>
                  <a:solidFill>
                    <a:srgbClr val="EEEEEE"/>
                  </a:solidFill>
                </a:uFill>
                <a:latin typeface="Arial"/>
                <a:ea typeface="Arial"/>
                <a:cs typeface="Arial"/>
                <a:sym typeface="Arial"/>
              </a:defRPr>
            </a:lvl1pPr>
          </a:lstStyle>
          <a:p>
            <a:pPr lvl="0">
              <a:defRPr sz="1800">
                <a:solidFill>
                  <a:srgbClr val="000000"/>
                </a:solidFill>
                <a:effectLst/>
                <a:uFillTx/>
              </a:defRPr>
            </a:pPr>
            <a:r>
              <a:rPr sz="3200">
                <a:solidFill>
                  <a:srgbClr val="EEEEEE"/>
                </a:solidFill>
                <a:uFill>
                  <a:solidFill>
                    <a:srgbClr val="EEEEEE"/>
                  </a:solidFill>
                </a:uFill>
              </a:rPr>
              <a:t>Lines can be used to create values and textures. Hatching is the placing of many lines next to each other. Cross-hatching occurs when many parallel lines cross each other.</a:t>
            </a:r>
          </a:p>
        </p:txBody>
      </p:sp>
      <p:pic>
        <p:nvPicPr>
          <p:cNvPr id="59" name="image14.png"/>
          <p:cNvPicPr/>
          <p:nvPr/>
        </p:nvPicPr>
        <p:blipFill>
          <a:blip r:embed="rId2">
            <a:extLst/>
          </a:blip>
          <a:stretch>
            <a:fillRect/>
          </a:stretch>
        </p:blipFill>
        <p:spPr>
          <a:xfrm>
            <a:off x="7718184" y="680633"/>
            <a:ext cx="4664317" cy="5732868"/>
          </a:xfrm>
          <a:prstGeom prst="rect">
            <a:avLst/>
          </a:prstGeom>
          <a:ln w="12700">
            <a:miter lim="400000"/>
          </a:ln>
        </p:spPr>
      </p:pic>
      <p:pic>
        <p:nvPicPr>
          <p:cNvPr id="60" name="image2.jpeg"/>
          <p:cNvPicPr/>
          <p:nvPr/>
        </p:nvPicPr>
        <p:blipFill>
          <a:blip r:embed="rId3">
            <a:extLst/>
          </a:blip>
          <a:stretch>
            <a:fillRect/>
          </a:stretch>
        </p:blipFill>
        <p:spPr>
          <a:xfrm>
            <a:off x="455609" y="1694029"/>
            <a:ext cx="7070297" cy="4754926"/>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1"/>
          </p:nvPr>
        </p:nvSpPr>
        <p:spPr>
          <a:xfrm>
            <a:off x="901700" y="-1659468"/>
            <a:ext cx="11201400" cy="6286503"/>
          </a:xfrm>
          <a:prstGeom prst="rect">
            <a:avLst/>
          </a:prstGeom>
        </p:spPr>
        <p:txBody>
          <a:bodyPr/>
          <a:lstStyle>
            <a:lvl1pPr marL="0" indent="0">
              <a:buSzTx/>
              <a:buNone/>
            </a:lvl1pPr>
          </a:lstStyle>
          <a:p>
            <a:pPr lvl="0">
              <a:defRPr sz="1800">
                <a:solidFill>
                  <a:srgbClr val="000000"/>
                </a:solidFill>
                <a:effectLst/>
              </a:defRPr>
            </a:pPr>
            <a:r>
              <a:rPr sz="3600">
                <a:solidFill>
                  <a:srgbClr val="5E524C"/>
                </a:solidFill>
                <a:effectLst>
                  <a:outerShdw sx="100000" sy="100000" kx="0" ky="0" algn="b" rotWithShape="0" blurRad="25400" dist="25400" dir="5520000">
                    <a:srgbClr val="FFFFFF">
                      <a:alpha val="71999"/>
                    </a:srgbClr>
                  </a:outerShdw>
                </a:effectLst>
              </a:rPr>
              <a:t>Gestural lines indicate action and physical movement. Our eyes follow the active lines as they swirl across the page.</a:t>
            </a:r>
          </a:p>
        </p:txBody>
      </p:sp>
      <p:pic>
        <p:nvPicPr>
          <p:cNvPr id="63" name="image3.jpeg"/>
          <p:cNvPicPr/>
          <p:nvPr/>
        </p:nvPicPr>
        <p:blipFill>
          <a:blip r:embed="rId2">
            <a:extLst/>
          </a:blip>
          <a:stretch>
            <a:fillRect/>
          </a:stretch>
        </p:blipFill>
        <p:spPr>
          <a:xfrm>
            <a:off x="2025712" y="2511281"/>
            <a:ext cx="8953376" cy="6456177"/>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E524C"/>
      </a:dk1>
      <a:lt1>
        <a:srgbClr val="12455E"/>
      </a:lt1>
      <a:dk2>
        <a:srgbClr val="A7A7A7"/>
      </a:dk2>
      <a:lt2>
        <a:srgbClr val="535353"/>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455E"/>
        </a:solidFill>
        <a:ln w="25400" cap="flat">
          <a:solidFill>
            <a:srgbClr val="899DBD"/>
          </a:solidFill>
          <a:prstDash val="solid"/>
          <a:bevel/>
        </a:ln>
        <a:effectLst>
          <a:outerShdw sx="100000" sy="100000" kx="0" ky="0" algn="b" rotWithShape="0" blurRad="38100" dist="25400" dir="5760000">
            <a:srgbClr val="FFFFFF">
              <a:alpha val="3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99DBD"/>
          </a:solidFill>
          <a:prstDash val="solid"/>
          <a:bevel/>
        </a:ln>
        <a:effectLst>
          <a:outerShdw sx="100000" sy="100000" kx="0" ky="0" algn="b" rotWithShape="0" blurRad="38100" dist="25400" dir="5760000">
            <a:srgbClr val="FFFFFF">
              <a:alpha val="3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455E"/>
        </a:solidFill>
        <a:ln w="25400" cap="flat">
          <a:solidFill>
            <a:srgbClr val="899DBD"/>
          </a:solidFill>
          <a:prstDash val="solid"/>
          <a:bevel/>
        </a:ln>
        <a:effectLst>
          <a:outerShdw sx="100000" sy="100000" kx="0" ky="0" algn="b" rotWithShape="0" blurRad="38100" dist="25400" dir="5760000">
            <a:srgbClr val="FFFFFF">
              <a:alpha val="3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99DBD"/>
          </a:solidFill>
          <a:prstDash val="solid"/>
          <a:bevel/>
        </a:ln>
        <a:effectLst>
          <a:outerShdw sx="100000" sy="100000" kx="0" ky="0" algn="b" rotWithShape="0" blurRad="38100" dist="25400" dir="5760000">
            <a:srgbClr val="FFFFFF">
              <a:alpha val="3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